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8" r:id="rId2"/>
    <p:sldId id="302" r:id="rId3"/>
    <p:sldId id="293" r:id="rId4"/>
    <p:sldId id="294" r:id="rId5"/>
    <p:sldId id="299" r:id="rId6"/>
    <p:sldId id="301" r:id="rId7"/>
    <p:sldId id="295" r:id="rId8"/>
    <p:sldId id="297" r:id="rId9"/>
  </p:sldIdLst>
  <p:sldSz cx="9144000" cy="6858000" type="screen4x3"/>
  <p:notesSz cx="6888163" cy="9623425"/>
  <p:custDataLst>
    <p:tags r:id="rId12"/>
  </p:custDataLst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C66"/>
    <a:srgbClr val="FFFF66"/>
    <a:srgbClr val="FEB0B0"/>
    <a:srgbClr val="FFCC99"/>
    <a:srgbClr val="339933"/>
    <a:srgbClr val="66FFFF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5763" cy="3686857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 smtClean="0"/>
            </a:lvl1pPr>
          </a:lstStyle>
          <a:p>
            <a:pPr>
              <a:defRPr/>
            </a:pPr>
            <a:fld id="{40AF0CBA-6B47-4A2D-B223-E458326EE6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9813" y="722313"/>
            <a:ext cx="4808537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570413"/>
            <a:ext cx="5510213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B1A9D82-EB24-4B9A-81ED-23CEEDAA30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Programa CLAVES · JPC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2E5B3-9378-4701-907B-4C3BC2F4E4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Programa CLAVES · JPC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D40A1-52AF-42C1-9CC0-FE5031A000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Programa CLAVES · JPC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F0535-321F-4F9E-8A6E-38A37D4104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Programa CLAVES · JPC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84B25-43C4-4F8A-891D-2A2C3E0A50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Programa CLAVES · JPC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ECD43-FA08-4FDA-BF96-F1CAA19F46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Programa CLAVES · JPC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7B87D-28B7-43AC-8B3D-D91A9F1615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Programa CLAVES · JPC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42F57-8894-4177-B67B-73EE57B5E7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Programa CLAVES · JPC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258F-FB4B-4446-918F-B0A8E691DB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Programa CLAVES · JPC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9007A-7229-49FA-9BF1-E8657E8A6F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Programa CLAVES · JPC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7C13F-C105-4498-AD3C-D97771B682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Programa CLAVES · JPC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48B2D-F152-4284-AA04-8BCCDA6031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Programa CLAVES · JPC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D07F9-137D-4FE5-9BA2-0E90A52EE4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87638" y="6338888"/>
            <a:ext cx="376713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C0C0C0"/>
                </a:solidFill>
              </a:defRPr>
            </a:lvl1pPr>
          </a:lstStyle>
          <a:p>
            <a:pPr>
              <a:defRPr/>
            </a:pPr>
            <a:r>
              <a:rPr lang="es-ES"/>
              <a:t>Programa CLAVES · JPC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FD97C79-C08E-4A78-8921-C88510176B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asalle.org/wp-content/uploads/2013/10/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400" dirty="0" smtClean="0">
                <a:solidFill>
                  <a:schemeClr val="bg1"/>
                </a:solidFill>
              </a:rPr>
              <a:t>Campaña Buen </a:t>
            </a:r>
            <a:r>
              <a:rPr lang="es-ES" sz="5400" dirty="0" smtClean="0">
                <a:solidFill>
                  <a:schemeClr val="bg1"/>
                </a:solidFill>
              </a:rPr>
              <a:t>Trato</a:t>
            </a:r>
            <a:endParaRPr lang="es-CL" sz="5400" dirty="0">
              <a:solidFill>
                <a:schemeClr val="bg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0" y="2766647"/>
            <a:ext cx="8501363" cy="4308764"/>
          </a:xfrm>
        </p:spPr>
        <p:txBody>
          <a:bodyPr/>
          <a:lstStyle/>
          <a:p>
            <a:pPr algn="ctr">
              <a:buNone/>
            </a:pPr>
            <a:r>
              <a:rPr lang="es-ES" sz="4800" dirty="0" smtClean="0">
                <a:solidFill>
                  <a:schemeClr val="bg1"/>
                </a:solidFill>
              </a:rPr>
              <a:t>Con esta campaña queremos sensibilizar a la comunidad escolar sobre la importancia de mantener buen trato entre adultos y </a:t>
            </a:r>
            <a:r>
              <a:rPr lang="es-ES" sz="4800" dirty="0" smtClean="0">
                <a:solidFill>
                  <a:schemeClr val="bg1"/>
                </a:solidFill>
              </a:rPr>
              <a:t>jóvenes</a:t>
            </a:r>
            <a:endParaRPr lang="es-CL" sz="4800" dirty="0">
              <a:solidFill>
                <a:schemeClr val="bg1"/>
              </a:solidFill>
            </a:endParaRPr>
          </a:p>
        </p:txBody>
      </p:sp>
      <p:pic>
        <p:nvPicPr>
          <p:cNvPr id="7" name="Picture 70" descr="bt_log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1486" y="0"/>
            <a:ext cx="1652514" cy="149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3" descr="LOGO BUENTRATO 0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5806"/>
            <a:ext cx="1912588" cy="126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5527" y="316202"/>
            <a:ext cx="7897091" cy="1143000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Por qué Buen Trato??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77091" y="1586347"/>
            <a:ext cx="4038600" cy="3027217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Cállate estúpido!!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Te voy a pegar!!!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Cuando te vea, vas a ver…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Chancho Guatón!!</a:t>
            </a:r>
          </a:p>
          <a:p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20490" y="2085110"/>
            <a:ext cx="4038600" cy="2185988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solidFill>
                  <a:schemeClr val="bg1"/>
                </a:solidFill>
              </a:rPr>
              <a:t>Estas situaciones son </a:t>
            </a:r>
          </a:p>
          <a:p>
            <a:pPr>
              <a:buNone/>
            </a:pPr>
            <a:r>
              <a:rPr lang="es-ES" dirty="0" smtClean="0">
                <a:solidFill>
                  <a:schemeClr val="bg1"/>
                </a:solidFill>
              </a:rPr>
              <a:t>muy comunes en la </a:t>
            </a:r>
          </a:p>
          <a:p>
            <a:pPr>
              <a:buNone/>
            </a:pPr>
            <a:r>
              <a:rPr lang="es-ES" dirty="0" smtClean="0">
                <a:solidFill>
                  <a:schemeClr val="bg1"/>
                </a:solidFill>
              </a:rPr>
              <a:t>sociedad en que vivimos</a:t>
            </a:r>
          </a:p>
          <a:p>
            <a:pPr>
              <a:buNone/>
            </a:pPr>
            <a:r>
              <a:rPr lang="es-ES" dirty="0" smtClean="0">
                <a:solidFill>
                  <a:schemeClr val="bg1"/>
                </a:solidFill>
              </a:rPr>
              <a:t>Y en distintos contextos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221674" y="4599710"/>
            <a:ext cx="8562108" cy="1955945"/>
          </a:xfrm>
        </p:spPr>
        <p:txBody>
          <a:bodyPr/>
          <a:lstStyle/>
          <a:p>
            <a:pPr algn="ctr">
              <a:buNone/>
            </a:pPr>
            <a:r>
              <a:rPr lang="es-ES" dirty="0" smtClean="0">
                <a:solidFill>
                  <a:schemeClr val="bg1"/>
                </a:solidFill>
              </a:rPr>
              <a:t>Se generan entre adultos y menores o </a:t>
            </a:r>
          </a:p>
          <a:p>
            <a:pPr algn="ctr">
              <a:buNone/>
            </a:pPr>
            <a:r>
              <a:rPr lang="es-ES" dirty="0" smtClean="0">
                <a:solidFill>
                  <a:schemeClr val="bg1"/>
                </a:solidFill>
              </a:rPr>
              <a:t>entre jóvenes y niños, cuando existe </a:t>
            </a:r>
          </a:p>
          <a:p>
            <a:pPr algn="ctr">
              <a:buNone/>
            </a:pPr>
            <a:r>
              <a:rPr lang="es-ES" dirty="0" smtClean="0">
                <a:solidFill>
                  <a:schemeClr val="bg1"/>
                </a:solidFill>
              </a:rPr>
              <a:t>un </a:t>
            </a:r>
            <a:r>
              <a:rPr lang="es-ES" b="1" i="1" dirty="0" smtClean="0">
                <a:solidFill>
                  <a:schemeClr val="bg1"/>
                </a:solidFill>
              </a:rPr>
              <a:t>abuso</a:t>
            </a:r>
            <a:r>
              <a:rPr lang="es-ES" dirty="0" smtClean="0">
                <a:solidFill>
                  <a:schemeClr val="bg1"/>
                </a:solidFill>
              </a:rPr>
              <a:t> por parte de una persona más “fuerte” a una persona en una condición de “debilidad”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7" name="Picture 70" descr="bt_log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3510" y="389020"/>
            <a:ext cx="1801000" cy="163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3" descr="LOGO BUENTRATO 0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542" y="462555"/>
            <a:ext cx="1294246" cy="85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Maltrato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06437" y="1808018"/>
            <a:ext cx="4038600" cy="2126673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Físico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Verbal/Psicológico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Descuido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1122218" y="4301837"/>
            <a:ext cx="6664036" cy="1447799"/>
          </a:xfrm>
        </p:spPr>
        <p:txBody>
          <a:bodyPr/>
          <a:lstStyle/>
          <a:p>
            <a:pPr algn="ctr">
              <a:buNone/>
            </a:pPr>
            <a:r>
              <a:rPr lang="es-ES" dirty="0" smtClean="0">
                <a:solidFill>
                  <a:schemeClr val="bg1"/>
                </a:solidFill>
              </a:rPr>
              <a:t>Las consecuencias de la violencia pueden ser nefastas y generar </a:t>
            </a:r>
          </a:p>
          <a:p>
            <a:pPr algn="ctr">
              <a:buNone/>
            </a:pPr>
            <a:r>
              <a:rPr lang="es-ES" b="1" i="1" dirty="0" smtClean="0">
                <a:solidFill>
                  <a:schemeClr val="bg1"/>
                </a:solidFill>
              </a:rPr>
              <a:t>cadenas de maltrato </a:t>
            </a:r>
            <a:r>
              <a:rPr lang="es-ES" dirty="0" smtClean="0">
                <a:solidFill>
                  <a:schemeClr val="bg1"/>
                </a:solidFill>
              </a:rPr>
              <a:t>en las personas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7" name="Picture 70" descr="bt_log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9486" y="138038"/>
            <a:ext cx="1652514" cy="149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3" descr="LOGO BUENTRATO 0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6691" y="207529"/>
            <a:ext cx="1912588" cy="126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0110"/>
            <a:ext cx="8506691" cy="1143000"/>
          </a:xfrm>
        </p:spPr>
        <p:txBody>
          <a:bodyPr/>
          <a:lstStyle/>
          <a:p>
            <a:r>
              <a:rPr lang="es-ES" sz="3600" b="1" dirty="0" smtClean="0">
                <a:solidFill>
                  <a:schemeClr val="bg1"/>
                </a:solidFill>
              </a:rPr>
              <a:t>¿En que consiste la campaña de vacunación?</a:t>
            </a:r>
            <a:endParaRPr lang="es-CL" sz="36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35526" y="1814946"/>
            <a:ext cx="8603674" cy="3602181"/>
          </a:xfrm>
        </p:spPr>
        <p:txBody>
          <a:bodyPr/>
          <a:lstStyle/>
          <a:p>
            <a:pPr algn="ctr">
              <a:buNone/>
            </a:pPr>
            <a:r>
              <a:rPr lang="es-ES" dirty="0" smtClean="0">
                <a:solidFill>
                  <a:schemeClr val="bg1"/>
                </a:solidFill>
              </a:rPr>
              <a:t>Se trata de una campaña de sensibilización pública sobre las situaciones de violencia cotidiana que sufren niños y adolescentes, en la que ellos  mismos  promueven actitudes y conductas respetuosas de su  dignidad e integridad.</a:t>
            </a:r>
          </a:p>
          <a:p>
            <a:pPr algn="ctr"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Programa CLAVES · JPC</a:t>
            </a:r>
            <a:endParaRPr lang="es-ES"/>
          </a:p>
        </p:txBody>
      </p:sp>
      <p:pic>
        <p:nvPicPr>
          <p:cNvPr id="7" name="Picture 5" descr="Imagen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16" y="4627419"/>
            <a:ext cx="2433957" cy="175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Imagen 1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5309" y="4375188"/>
            <a:ext cx="1717963" cy="228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Imagen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746" y="4544080"/>
            <a:ext cx="2838450" cy="20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3" descr="LOGO BUENTRATO 0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5614" y="1072156"/>
            <a:ext cx="1294246" cy="85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2509" y="0"/>
            <a:ext cx="8506691" cy="1143000"/>
          </a:xfrm>
        </p:spPr>
        <p:txBody>
          <a:bodyPr/>
          <a:lstStyle/>
          <a:p>
            <a:r>
              <a:rPr lang="es-ES" sz="3600" b="1" dirty="0" smtClean="0">
                <a:solidFill>
                  <a:schemeClr val="bg1"/>
                </a:solidFill>
              </a:rPr>
              <a:t>¿En que consiste la campaña de vacunación?</a:t>
            </a:r>
            <a:endParaRPr lang="es-CL" sz="36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77089" y="1025237"/>
            <a:ext cx="8603674" cy="4918362"/>
          </a:xfrm>
        </p:spPr>
        <p:txBody>
          <a:bodyPr/>
          <a:lstStyle/>
          <a:p>
            <a:pPr algn="ctr">
              <a:buNone/>
            </a:pPr>
            <a:r>
              <a:rPr lang="es-ES" dirty="0" smtClean="0">
                <a:solidFill>
                  <a:schemeClr val="bg1"/>
                </a:solidFill>
              </a:rPr>
              <a:t>Entregarán a quienes participen en forma simbólica, un </a:t>
            </a:r>
            <a:r>
              <a:rPr lang="es-ES" b="1" i="1" dirty="0" smtClean="0">
                <a:solidFill>
                  <a:schemeClr val="bg1"/>
                </a:solidFill>
              </a:rPr>
              <a:t>certificado de vacunación </a:t>
            </a:r>
            <a:r>
              <a:rPr lang="es-ES" dirty="0" smtClean="0">
                <a:solidFill>
                  <a:schemeClr val="bg1"/>
                </a:solidFill>
              </a:rPr>
              <a:t>contra el maltrato y un </a:t>
            </a:r>
            <a:r>
              <a:rPr lang="es-ES" b="1" i="1" dirty="0" smtClean="0">
                <a:solidFill>
                  <a:schemeClr val="bg1"/>
                </a:solidFill>
              </a:rPr>
              <a:t>dulce</a:t>
            </a:r>
            <a:r>
              <a:rPr lang="es-ES" dirty="0" smtClean="0">
                <a:solidFill>
                  <a:schemeClr val="bg1"/>
                </a:solidFill>
              </a:rPr>
              <a:t> como vacuna simbolizando el buen trato; acompañado de un </a:t>
            </a:r>
            <a:r>
              <a:rPr lang="es-ES" b="1" i="1" dirty="0" err="1" smtClean="0">
                <a:solidFill>
                  <a:schemeClr val="bg1"/>
                </a:solidFill>
              </a:rPr>
              <a:t>sticker</a:t>
            </a:r>
            <a:r>
              <a:rPr lang="es-ES" b="1" i="1" dirty="0" smtClean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con el logo de la campaña “Un trato por el buen trato”, buscando el reforzamiento y perduración del mensaje sensibilizador de la campaña. Es una campaña en la cual los adolescentes y jóvenes “vacunan” a sus pares y adultos, invitándolos a sumarse en la promoción de una cultura del buen trato.</a:t>
            </a:r>
          </a:p>
          <a:p>
            <a:pPr algn="ctr"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5" name="Picture 70" descr="bt_logo 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105" y="5514109"/>
            <a:ext cx="1300150" cy="117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arame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908" y="5486400"/>
            <a:ext cx="1177637" cy="117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Tres Momentos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6364" y="1579418"/>
            <a:ext cx="7966364" cy="4602163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es-ES" dirty="0" smtClean="0">
                <a:solidFill>
                  <a:schemeClr val="bg1"/>
                </a:solidFill>
              </a:rPr>
              <a:t>Recepción de alumnos el día lunes 28 de septiembre a la entrada, con manifestación de buen trato</a:t>
            </a:r>
          </a:p>
          <a:p>
            <a:pPr marL="514350" indent="-514350" algn="just">
              <a:buAutoNum type="arabicPeriod"/>
            </a:pPr>
            <a:r>
              <a:rPr lang="es-ES" dirty="0" smtClean="0">
                <a:solidFill>
                  <a:schemeClr val="bg1"/>
                </a:solidFill>
              </a:rPr>
              <a:t>Vacunación simbólica a padres y apoderados (u otros)  en el estacionamiento el día jueves 1 de octubre, en tres momentos: 8.00 – 12.30 – 13.10</a:t>
            </a:r>
          </a:p>
          <a:p>
            <a:pPr marL="514350" indent="-514350" algn="just">
              <a:buAutoNum type="arabicPeriod"/>
            </a:pPr>
            <a:r>
              <a:rPr lang="es-ES" dirty="0" smtClean="0">
                <a:solidFill>
                  <a:schemeClr val="bg1"/>
                </a:solidFill>
              </a:rPr>
              <a:t>Vacunación a estudiantes y funcionarios en el patio, el día jueves 1 de octubre durante los dos primeros recreos (9.40 – 11.25)  </a:t>
            </a:r>
          </a:p>
          <a:p>
            <a:pPr marL="514350" indent="-514350">
              <a:buAutoNum type="arabicPeriod"/>
            </a:pPr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Programa CLAVES · JPC</a:t>
            </a:r>
            <a:endParaRPr lang="es-ES"/>
          </a:p>
        </p:txBody>
      </p:sp>
      <p:pic>
        <p:nvPicPr>
          <p:cNvPr id="7" name="Picture 70" descr="bt_log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9559" y="207817"/>
            <a:ext cx="1544884" cy="139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3" descr="LOGO BUENTRATO 0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323" y="171609"/>
            <a:ext cx="2000168" cy="131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A ponerle Color…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199" y="1427018"/>
            <a:ext cx="7910945" cy="4699145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Disfrazarse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Meter ruido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Batucadas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Pendones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....</a:t>
            </a:r>
          </a:p>
          <a:p>
            <a:pPr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s-ES" u="sng" dirty="0" smtClean="0">
                <a:solidFill>
                  <a:schemeClr val="bg1"/>
                </a:solidFill>
              </a:rPr>
              <a:t>La idea es llamar la atención y romper los esquemas de la rutina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Programa CLAVES · JPC</a:t>
            </a:r>
            <a:endParaRPr lang="es-ES" dirty="0"/>
          </a:p>
        </p:txBody>
      </p:sp>
      <p:pic>
        <p:nvPicPr>
          <p:cNvPr id="7" name="Picture 10" descr="http://fundaciongesta.bligoo.cl/media/users/20/1049175/images/public/269997/IMG_9896.jpg?v=13859685965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7491" y="1614054"/>
            <a:ext cx="4857734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wbKqdilYOkSW1yFHxhEMr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wbKqdilYOkSW1yFHxhEMr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wbKqdilYOkSW1yFHxhEMr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wbKqdilYOkSW1yFHxhEMr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wbKqdilYOkSW1yFHxhEMrQ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3169</TotalTime>
  <Words>355</Words>
  <Application>Microsoft Office PowerPoint</Application>
  <PresentationFormat>Presentación en pantalla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Diseño predeterminado</vt:lpstr>
      <vt:lpstr>Diapositiva 1</vt:lpstr>
      <vt:lpstr>Campaña Buen Trato</vt:lpstr>
      <vt:lpstr>Por qué Buen Trato??</vt:lpstr>
      <vt:lpstr>Maltrato</vt:lpstr>
      <vt:lpstr>¿En que consiste la campaña de vacunación?</vt:lpstr>
      <vt:lpstr>¿En que consiste la campaña de vacunación?</vt:lpstr>
      <vt:lpstr>Tres Momentos</vt:lpstr>
      <vt:lpstr>A ponerle Color…</vt:lpstr>
    </vt:vector>
  </TitlesOfParts>
  <Company>Bermúdez Moleri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Jorge C. Bermúdez</dc:creator>
  <cp:lastModifiedBy>prefectogeneral</cp:lastModifiedBy>
  <cp:revision>100</cp:revision>
  <dcterms:created xsi:type="dcterms:W3CDTF">2006-10-18T23:47:39Z</dcterms:created>
  <dcterms:modified xsi:type="dcterms:W3CDTF">2015-09-30T18:08:07Z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Diapositiva 1</vt:lpwstr>
  </property>
  <property fmtid="{D5CDD505-2E9C-101B-9397-08002B2CF9AE}" pid="3" name="Final">
    <vt:bool>true</vt:bool>
  </property>
  <property fmtid="{D5CDD505-2E9C-101B-9397-08002B2CF9AE}" pid="4" name="Event">
    <vt:lpwstr/>
  </property>
  <property fmtid="{D5CDD505-2E9C-101B-9397-08002B2CF9AE}" pid="5" name="Delivery Date">
    <vt:lpwstr/>
  </property>
  <property fmtid="{D5CDD505-2E9C-101B-9397-08002B2CF9AE}" pid="6" name="docid">
    <vt:lpwstr/>
  </property>
</Properties>
</file>